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6480175"/>
  <p:notesSz cx="6858000" cy="9144000"/>
  <p:defaultTextStyle>
    <a:defPPr>
      <a:defRPr lang="pt-BR"/>
    </a:defPPr>
    <a:lvl1pPr marL="0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90860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8172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7258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6344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54301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45162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36022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26882" algn="l" defTabSz="7817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54" y="-102"/>
      </p:cViewPr>
      <p:guideLst>
        <p:guide orient="horz" pos="2041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068" y="2013055"/>
            <a:ext cx="6120765" cy="13890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0135" y="3672099"/>
            <a:ext cx="5040630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0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1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2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3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4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5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6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6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68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60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220652" y="259508"/>
            <a:ext cx="1620203" cy="55291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60045" y="259508"/>
            <a:ext cx="4740593" cy="552914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85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48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8821" y="4164113"/>
            <a:ext cx="6120765" cy="128703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8821" y="2746575"/>
            <a:ext cx="6120765" cy="1417538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08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817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725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6344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543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451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360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268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42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60045" y="1512041"/>
            <a:ext cx="3180398" cy="427661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660457" y="1512041"/>
            <a:ext cx="3180398" cy="427661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57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60045" y="1450540"/>
            <a:ext cx="3181648" cy="60451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0860" indent="0">
              <a:buNone/>
              <a:defRPr sz="1700" b="1"/>
            </a:lvl2pPr>
            <a:lvl3pPr marL="781721" indent="0">
              <a:buNone/>
              <a:defRPr sz="1500" b="1"/>
            </a:lvl3pPr>
            <a:lvl4pPr marL="1172581" indent="0">
              <a:buNone/>
              <a:defRPr sz="1400" b="1"/>
            </a:lvl4pPr>
            <a:lvl5pPr marL="1563441" indent="0">
              <a:buNone/>
              <a:defRPr sz="1400" b="1"/>
            </a:lvl5pPr>
            <a:lvl6pPr marL="1954301" indent="0">
              <a:buNone/>
              <a:defRPr sz="1400" b="1"/>
            </a:lvl6pPr>
            <a:lvl7pPr marL="2345162" indent="0">
              <a:buNone/>
              <a:defRPr sz="1400" b="1"/>
            </a:lvl7pPr>
            <a:lvl8pPr marL="2736022" indent="0">
              <a:buNone/>
              <a:defRPr sz="1400" b="1"/>
            </a:lvl8pPr>
            <a:lvl9pPr marL="3126882" indent="0">
              <a:buNone/>
              <a:defRPr sz="1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60045" y="2055056"/>
            <a:ext cx="3181648" cy="373360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657957" y="1450540"/>
            <a:ext cx="3182898" cy="60451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0860" indent="0">
              <a:buNone/>
              <a:defRPr sz="1700" b="1"/>
            </a:lvl2pPr>
            <a:lvl3pPr marL="781721" indent="0">
              <a:buNone/>
              <a:defRPr sz="1500" b="1"/>
            </a:lvl3pPr>
            <a:lvl4pPr marL="1172581" indent="0">
              <a:buNone/>
              <a:defRPr sz="1400" b="1"/>
            </a:lvl4pPr>
            <a:lvl5pPr marL="1563441" indent="0">
              <a:buNone/>
              <a:defRPr sz="1400" b="1"/>
            </a:lvl5pPr>
            <a:lvl6pPr marL="1954301" indent="0">
              <a:buNone/>
              <a:defRPr sz="1400" b="1"/>
            </a:lvl6pPr>
            <a:lvl7pPr marL="2345162" indent="0">
              <a:buNone/>
              <a:defRPr sz="1400" b="1"/>
            </a:lvl7pPr>
            <a:lvl8pPr marL="2736022" indent="0">
              <a:buNone/>
              <a:defRPr sz="1400" b="1"/>
            </a:lvl8pPr>
            <a:lvl9pPr marL="3126882" indent="0">
              <a:buNone/>
              <a:defRPr sz="1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657957" y="2055056"/>
            <a:ext cx="3182898" cy="373360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22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12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76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046" y="258007"/>
            <a:ext cx="2369046" cy="109803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15352" y="258007"/>
            <a:ext cx="4025503" cy="553065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60046" y="1356037"/>
            <a:ext cx="2369046" cy="4432620"/>
          </a:xfrm>
        </p:spPr>
        <p:txBody>
          <a:bodyPr/>
          <a:lstStyle>
            <a:lvl1pPr marL="0" indent="0">
              <a:buNone/>
              <a:defRPr sz="1200"/>
            </a:lvl1pPr>
            <a:lvl2pPr marL="390860" indent="0">
              <a:buNone/>
              <a:defRPr sz="1000"/>
            </a:lvl2pPr>
            <a:lvl3pPr marL="781721" indent="0">
              <a:buNone/>
              <a:defRPr sz="900"/>
            </a:lvl3pPr>
            <a:lvl4pPr marL="1172581" indent="0">
              <a:buNone/>
              <a:defRPr sz="800"/>
            </a:lvl4pPr>
            <a:lvl5pPr marL="1563441" indent="0">
              <a:buNone/>
              <a:defRPr sz="800"/>
            </a:lvl5pPr>
            <a:lvl6pPr marL="1954301" indent="0">
              <a:buNone/>
              <a:defRPr sz="800"/>
            </a:lvl6pPr>
            <a:lvl7pPr marL="2345162" indent="0">
              <a:buNone/>
              <a:defRPr sz="800"/>
            </a:lvl7pPr>
            <a:lvl8pPr marL="2736022" indent="0">
              <a:buNone/>
              <a:defRPr sz="800"/>
            </a:lvl8pPr>
            <a:lvl9pPr marL="3126882" indent="0">
              <a:buNone/>
              <a:defRPr sz="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64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1427" y="4536122"/>
            <a:ext cx="4320540" cy="53551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11427" y="579016"/>
            <a:ext cx="4320540" cy="3888105"/>
          </a:xfrm>
        </p:spPr>
        <p:txBody>
          <a:bodyPr/>
          <a:lstStyle>
            <a:lvl1pPr marL="0" indent="0">
              <a:buNone/>
              <a:defRPr sz="2700"/>
            </a:lvl1pPr>
            <a:lvl2pPr marL="390860" indent="0">
              <a:buNone/>
              <a:defRPr sz="2400"/>
            </a:lvl2pPr>
            <a:lvl3pPr marL="781721" indent="0">
              <a:buNone/>
              <a:defRPr sz="2100"/>
            </a:lvl3pPr>
            <a:lvl4pPr marL="1172581" indent="0">
              <a:buNone/>
              <a:defRPr sz="1700"/>
            </a:lvl4pPr>
            <a:lvl5pPr marL="1563441" indent="0">
              <a:buNone/>
              <a:defRPr sz="1700"/>
            </a:lvl5pPr>
            <a:lvl6pPr marL="1954301" indent="0">
              <a:buNone/>
              <a:defRPr sz="1700"/>
            </a:lvl6pPr>
            <a:lvl7pPr marL="2345162" indent="0">
              <a:buNone/>
              <a:defRPr sz="1700"/>
            </a:lvl7pPr>
            <a:lvl8pPr marL="2736022" indent="0">
              <a:buNone/>
              <a:defRPr sz="1700"/>
            </a:lvl8pPr>
            <a:lvl9pPr marL="3126882" indent="0">
              <a:buNone/>
              <a:defRPr sz="17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11427" y="5071637"/>
            <a:ext cx="4320540" cy="760520"/>
          </a:xfrm>
        </p:spPr>
        <p:txBody>
          <a:bodyPr/>
          <a:lstStyle>
            <a:lvl1pPr marL="0" indent="0">
              <a:buNone/>
              <a:defRPr sz="1200"/>
            </a:lvl1pPr>
            <a:lvl2pPr marL="390860" indent="0">
              <a:buNone/>
              <a:defRPr sz="1000"/>
            </a:lvl2pPr>
            <a:lvl3pPr marL="781721" indent="0">
              <a:buNone/>
              <a:defRPr sz="900"/>
            </a:lvl3pPr>
            <a:lvl4pPr marL="1172581" indent="0">
              <a:buNone/>
              <a:defRPr sz="800"/>
            </a:lvl4pPr>
            <a:lvl5pPr marL="1563441" indent="0">
              <a:buNone/>
              <a:defRPr sz="800"/>
            </a:lvl5pPr>
            <a:lvl6pPr marL="1954301" indent="0">
              <a:buNone/>
              <a:defRPr sz="800"/>
            </a:lvl6pPr>
            <a:lvl7pPr marL="2345162" indent="0">
              <a:buNone/>
              <a:defRPr sz="800"/>
            </a:lvl7pPr>
            <a:lvl8pPr marL="2736022" indent="0">
              <a:buNone/>
              <a:defRPr sz="800"/>
            </a:lvl8pPr>
            <a:lvl9pPr marL="3126882" indent="0">
              <a:buNone/>
              <a:defRPr sz="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21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60045" y="259508"/>
            <a:ext cx="6480810" cy="1080029"/>
          </a:xfrm>
          <a:prstGeom prst="rect">
            <a:avLst/>
          </a:prstGeom>
        </p:spPr>
        <p:txBody>
          <a:bodyPr vert="horz" lIns="78172" tIns="39086" rIns="78172" bIns="39086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60045" y="1512041"/>
            <a:ext cx="6480810" cy="4276616"/>
          </a:xfrm>
          <a:prstGeom prst="rect">
            <a:avLst/>
          </a:prstGeom>
        </p:spPr>
        <p:txBody>
          <a:bodyPr vert="horz" lIns="78172" tIns="39086" rIns="78172" bIns="39086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60045" y="6006163"/>
            <a:ext cx="1680210" cy="345009"/>
          </a:xfrm>
          <a:prstGeom prst="rect">
            <a:avLst/>
          </a:prstGeom>
        </p:spPr>
        <p:txBody>
          <a:bodyPr vert="horz" lIns="78172" tIns="39086" rIns="78172" bIns="3908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744B7-A1D9-47C0-892B-65E710BAF0C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460308" y="6006163"/>
            <a:ext cx="2280285" cy="345009"/>
          </a:xfrm>
          <a:prstGeom prst="rect">
            <a:avLst/>
          </a:prstGeom>
        </p:spPr>
        <p:txBody>
          <a:bodyPr vert="horz" lIns="78172" tIns="39086" rIns="78172" bIns="3908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160645" y="6006163"/>
            <a:ext cx="1680210" cy="345009"/>
          </a:xfrm>
          <a:prstGeom prst="rect">
            <a:avLst/>
          </a:prstGeom>
        </p:spPr>
        <p:txBody>
          <a:bodyPr vert="horz" lIns="78172" tIns="39086" rIns="78172" bIns="39086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75300-7D66-4020-A9A6-A175E706EB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22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81721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145" indent="-293145" algn="l" defTabSz="781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5148" indent="-244288" algn="l" defTabSz="78172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7151" indent="-195430" algn="l" defTabSz="781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011" indent="-195430" algn="l" defTabSz="781721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8871" indent="-195430" algn="l" defTabSz="781721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9732" indent="-195430" algn="l" defTabSz="781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0592" indent="-195430" algn="l" defTabSz="781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1452" indent="-195430" algn="l" defTabSz="781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22312" indent="-195430" algn="l" defTabSz="781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0860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172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258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344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4301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5162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6022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6882" algn="l" defTabSz="78172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tagioiel.com.b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penido@fiemg.com.br" TargetMode="External"/><Relationship Id="rId4" Type="http://schemas.openxmlformats.org/officeDocument/2006/relationships/hyperlink" Target="mailto:nfcruz@fiemg.com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9"/>
            <a:ext cx="7200894" cy="647593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032498" y="1796151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Administração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Direito</a:t>
            </a:r>
            <a:endParaRPr lang="pt-BR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Banco Olé</a:t>
            </a:r>
            <a:endParaRPr lang="pt-B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Bolsa: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R$ 2,100.22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076000" y="291464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PERÍODO(S) OU MÓDULOS: </a:t>
            </a:r>
            <a:r>
              <a:rPr lang="pt-BR" sz="1050" b="1" dirty="0"/>
              <a:t>3</a:t>
            </a:r>
            <a:r>
              <a:rPr lang="pt-BR" sz="1100" b="1" dirty="0" smtClean="0"/>
              <a:t>° </a:t>
            </a:r>
            <a:r>
              <a:rPr lang="pt-BR" sz="1050" b="1" dirty="0" smtClean="0"/>
              <a:t>ao </a:t>
            </a:r>
            <a:r>
              <a:rPr lang="pt-BR" sz="1050" b="1" dirty="0" smtClean="0"/>
              <a:t>6°</a:t>
            </a:r>
            <a:endParaRPr lang="pt-BR" sz="1050" dirty="0" smtClean="0"/>
          </a:p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CIDADE: </a:t>
            </a:r>
            <a:r>
              <a:rPr lang="pt-BR" sz="1050" b="1" dirty="0" smtClean="0"/>
              <a:t>Belo Horizonte</a:t>
            </a:r>
            <a:endParaRPr lang="pt-BR" sz="1050" b="1" dirty="0" smtClean="0"/>
          </a:p>
          <a:p>
            <a:pPr algn="ctr"/>
            <a:r>
              <a:rPr lang="pt-BR" sz="10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Horário</a:t>
            </a:r>
            <a:r>
              <a:rPr lang="pt-BR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pt-BR" sz="1050" b="1" dirty="0" smtClean="0"/>
              <a:t>À combinar</a:t>
            </a:r>
            <a:endParaRPr lang="pt-BR" sz="1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836284" y="3499419"/>
            <a:ext cx="2865799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pt-BR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Atuação: Tratamentos das demandas de órgãos de defesa do consumidor; Apoio aos relatórios na condução das demandas; Suporte em rotinas do setor</a:t>
            </a:r>
            <a:r>
              <a:rPr lang="pt-BR" sz="1050" b="1" dirty="0" smtClean="0"/>
              <a:t>.</a:t>
            </a:r>
            <a:endParaRPr lang="pt-BR" sz="105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endParaRPr lang="pt-BR" sz="105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pt-BR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Requisitos: </a:t>
            </a:r>
            <a:r>
              <a:rPr lang="pt-BR" sz="1050" b="1" dirty="0" smtClean="0">
                <a:latin typeface="+mj-lt"/>
              </a:rPr>
              <a:t>Pacote Office </a:t>
            </a:r>
            <a:r>
              <a:rPr lang="pt-BR" sz="1050" b="1" dirty="0" smtClean="0">
                <a:latin typeface="+mj-lt"/>
              </a:rPr>
              <a:t>Intermediário</a:t>
            </a:r>
            <a:r>
              <a:rPr lang="pt-BR" sz="1050" b="1" dirty="0" smtClean="0"/>
              <a:t>.</a:t>
            </a:r>
            <a:endParaRPr lang="pt-BR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pt-BR" sz="1100" b="1" dirty="0" smtClean="0">
              <a:latin typeface="+mj-lt"/>
            </a:endParaRPr>
          </a:p>
          <a:p>
            <a:pPr algn="ctr"/>
            <a:r>
              <a:rPr lang="pt-BR" sz="1050" b="1" dirty="0" smtClean="0"/>
              <a:t>Interessados </a:t>
            </a:r>
            <a:r>
              <a:rPr lang="pt-BR" sz="1050" b="1" dirty="0"/>
              <a:t>deverão se cadastrar no site </a:t>
            </a:r>
            <a:r>
              <a:rPr lang="pt-BR" sz="1050" b="1" dirty="0">
                <a:hlinkClick r:id="rId3"/>
              </a:rPr>
              <a:t>www.estagioiel.com.br</a:t>
            </a:r>
            <a:r>
              <a:rPr lang="pt-BR" sz="1050" b="1" dirty="0"/>
              <a:t> e</a:t>
            </a:r>
            <a:r>
              <a:rPr lang="pt-BR" sz="1050" dirty="0"/>
              <a:t> </a:t>
            </a:r>
            <a:r>
              <a:rPr lang="pt-BR" sz="1050" b="1" dirty="0"/>
              <a:t>encaminhar currículo para </a:t>
            </a:r>
            <a:r>
              <a:rPr lang="pt-BR" sz="1050" b="1" dirty="0" smtClean="0">
                <a:hlinkClick r:id="rId4"/>
              </a:rPr>
              <a:t>nfcruz@fiemg.com.br</a:t>
            </a:r>
            <a:r>
              <a:rPr lang="pt-BR" sz="1050" b="1" dirty="0"/>
              <a:t> </a:t>
            </a:r>
            <a:r>
              <a:rPr lang="pt-BR" sz="1050" b="1" dirty="0" smtClean="0"/>
              <a:t>  </a:t>
            </a:r>
            <a:r>
              <a:rPr lang="pt-BR" sz="1050" b="1" smtClean="0"/>
              <a:t>e </a:t>
            </a:r>
            <a:r>
              <a:rPr lang="pt-BR" sz="1050" b="1" smtClean="0">
                <a:hlinkClick r:id="rId5"/>
              </a:rPr>
              <a:t>lpenido@fiemg.com.br</a:t>
            </a:r>
            <a:r>
              <a:rPr lang="pt-BR" sz="1050" b="1" smtClean="0"/>
              <a:t> </a:t>
            </a:r>
            <a:endParaRPr lang="pt-BR" sz="1050" b="1" dirty="0" smtClean="0"/>
          </a:p>
          <a:p>
            <a:pPr algn="ctr"/>
            <a:r>
              <a:rPr lang="pt-BR" sz="1050" b="1" dirty="0" smtClean="0"/>
              <a:t>Assunto “ Banco OLÉ  47182”  até 30/08/2019</a:t>
            </a:r>
            <a:r>
              <a:rPr lang="pt-BR" sz="1050" b="1" dirty="0"/>
              <a:t>.</a:t>
            </a:r>
          </a:p>
          <a:p>
            <a:pPr algn="ctr"/>
            <a:endParaRPr lang="pt-BR" sz="1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07932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87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Seixas Francia Silva</dc:creator>
  <cp:lastModifiedBy>Nayla Fernanda Cruz Silva</cp:lastModifiedBy>
  <cp:revision>19</cp:revision>
  <dcterms:created xsi:type="dcterms:W3CDTF">2018-03-15T19:03:15Z</dcterms:created>
  <dcterms:modified xsi:type="dcterms:W3CDTF">2019-08-26T19:15:44Z</dcterms:modified>
</cp:coreProperties>
</file>